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59" r:id="rId5"/>
    <p:sldId id="260" r:id="rId6"/>
    <p:sldId id="257" r:id="rId7"/>
    <p:sldId id="265" r:id="rId8"/>
    <p:sldId id="264" r:id="rId9"/>
    <p:sldId id="266" r:id="rId10"/>
    <p:sldId id="267" r:id="rId11"/>
    <p:sldId id="268" r:id="rId12"/>
    <p:sldId id="258" r:id="rId13"/>
    <p:sldId id="26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6" y="13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177A3-0963-4DB5-9763-E363261B2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2225D9-72C2-40C7-946C-13BA7AEE4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33788E-606B-40EA-858A-11B8E380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80872-A029-4C22-BE05-7B52CAF2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94604B-88C6-4363-BFB6-F75E32FD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C1EE7-6E0A-485C-9EF7-6730E036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B355AE-43AB-494B-B19B-972CE89CB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E14E8-EDCF-4BA1-ACAC-F1FDD435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5EB27B-B0CC-4FA3-89B7-7C639FB6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213A3-37F5-4BB1-A963-CEF68FD4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F6BE43-4C28-445A-8CD3-0D8F31469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66C95C-DC71-477F-8F03-88B24C613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D2F601-0AEC-4E41-8488-1E881701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3B0CE7-DBBF-49AC-803C-06D2C2E9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0AD25-A662-4EF6-9ADD-E1BB4BC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166CE-FE90-424B-97A4-002D33B0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54A10-643A-4F4F-ADC9-B306A6222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F1D413-00C9-4BC6-A443-472ADA5B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A9B31-F0CB-4E10-8A7E-DC0CEDC8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8D4810-FC73-4307-91AD-1A3A8D32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FC8E7-9D15-4BA7-96CE-4D547C8C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05B26C-F56C-4AF0-9657-D1DF6E882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1FCC2-D575-46AB-882F-BE76151D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CB8DFF-86A2-4985-BAC5-324E99D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A8C2F5-2661-41F0-9CE0-E0864B3E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96F23-1EDD-459C-B469-9390BC87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5415A5-BF3D-4F29-841B-90A6FE461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EB1A04-CC16-44AA-9978-C0098D902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BB8EDC-ABAD-46DD-8305-2D58D733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0D38BB-F1C7-4217-A587-A49AD96E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23C465-3AE3-47E3-8F49-F5ACA09F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79DBE-9A41-4F26-B20F-0EABB736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4D3DD1-B6A5-45B7-B43F-CA2EBD7C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26B982-62D3-45A9-A3E7-3CDD2DDAA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9F3F2A-683B-4CAD-8249-C2546A4A0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28664C-89B0-4686-B1A3-E7AA1AF8D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1C0643-380F-4D8F-BFBC-BE2E326F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C6DEC8-97F9-4B7F-BDFD-5BD9FEE8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B86166-FBF8-47CD-BF7E-89121F9B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6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088E0-2BCA-497C-B1B3-06B72D3C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E70F2E-DDBD-406C-B616-A93C256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D3E775-848A-4C8E-AE22-B7AFDF91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4AB28A-3FDB-49D6-B7C7-FE16D0AE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94E735-9813-44F4-8D7D-880F270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49C9E8-F973-46BE-81AF-3887EEBD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833BAE-B886-4D4C-80DA-66CB0DFA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4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C2BC2-F849-47E5-8149-8B272054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A5755-3231-4D8A-B1FA-F446621D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26C32C-1C18-4354-A6CD-4E8EAFC54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D1FD7F-CC9F-4FAD-82D9-6E8E569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8E62AC-9FC4-4C7C-AAB4-056C9C41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71A3B9-F5A2-4340-9192-14ABB203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86F31-2478-4075-ABF4-0B2463D9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140E70-E353-4773-A7AA-2F5657DC3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D0FAF7-C6CA-4DA4-B10A-ED5DABC0A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D51173-5E68-4ECF-B709-D71AA593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651E72-02CF-4CE7-8CD4-45905FE9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4FE398-C650-4215-9240-7A0750C7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6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663853-635F-44D0-9965-78152DEE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3244EB-508A-446C-9B32-1B29D0A0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29419-F955-4D64-B034-37944B34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AB49-9CF7-4DB1-BAE6-ED8AF8265E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57AE02-4F55-4DE8-AA3A-F893ABD32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880BC-935C-456C-BC67-F3C712693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459B-C104-4853-8BDC-B9FCA9A753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777F6-3DA5-40AC-82D8-F4396BBCB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Conference Summary</a:t>
            </a:r>
            <a:br>
              <a:rPr lang="en-GB" dirty="0"/>
            </a:br>
            <a:r>
              <a:rPr lang="en-GB" dirty="0"/>
              <a:t>AXRO 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A0FBED-FC75-45EC-B159-D3C2B81C0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68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638597-1B0B-4741-88A0-880668E8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0"/>
            <a:ext cx="7080946" cy="685966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7A49113-0E52-41DB-954A-51C4E6B286AC}"/>
              </a:ext>
            </a:extLst>
          </p:cNvPr>
          <p:cNvSpPr/>
          <p:nvPr/>
        </p:nvSpPr>
        <p:spPr>
          <a:xfrm>
            <a:off x="4603154" y="4738817"/>
            <a:ext cx="3212756" cy="1326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5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638597-1B0B-4741-88A0-880668E8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0"/>
            <a:ext cx="7080946" cy="685966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7A49113-0E52-41DB-954A-51C4E6B286AC}"/>
              </a:ext>
            </a:extLst>
          </p:cNvPr>
          <p:cNvSpPr/>
          <p:nvPr/>
        </p:nvSpPr>
        <p:spPr>
          <a:xfrm>
            <a:off x="4603154" y="6170141"/>
            <a:ext cx="3025084" cy="687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5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1061421-A2B9-4F7E-AB1D-2448DE7D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925"/>
            <a:ext cx="12192000" cy="5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B005C80-0EB3-4211-9D96-7981E9F1ACE1}"/>
              </a:ext>
            </a:extLst>
          </p:cNvPr>
          <p:cNvSpPr txBox="1"/>
          <p:nvPr/>
        </p:nvSpPr>
        <p:spPr>
          <a:xfrm>
            <a:off x="3233293" y="1659285"/>
            <a:ext cx="57254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A big thank you to the hosts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for a very well organised meeting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And looking forward to the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AXRO 25 meeting</a:t>
            </a:r>
          </a:p>
        </p:txBody>
      </p:sp>
    </p:spTree>
    <p:extLst>
      <p:ext uri="{BB962C8B-B14F-4D97-AF65-F5344CB8AC3E}">
        <p14:creationId xmlns:p14="http://schemas.microsoft.com/office/powerpoint/2010/main" val="301273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B37C85-CE50-4450-B757-F8542487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2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E60A64-811B-41A7-B68E-47511262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94" y="264209"/>
            <a:ext cx="7038843" cy="15845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27D259-D9EE-45D3-A1A5-2C196B810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436" y="2343908"/>
            <a:ext cx="5921250" cy="40115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2F97E4-1D44-467C-A078-636B9F24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4"/>
          <a:stretch/>
        </p:blipFill>
        <p:spPr>
          <a:xfrm>
            <a:off x="89122" y="2343907"/>
            <a:ext cx="5921250" cy="40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A45D07-BB4B-4F4F-B9AF-03CCFA19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39047" y="-2288061"/>
            <a:ext cx="6513905" cy="11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A45D07-BB4B-4F4F-B9AF-03CCFA19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8" y="0"/>
            <a:ext cx="459172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D4263C-E708-4EF0-9D2A-6A6F039B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732314" y="0"/>
            <a:ext cx="4591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3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638597-1B0B-4741-88A0-880668E8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0"/>
            <a:ext cx="7080946" cy="68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638597-1B0B-4741-88A0-880668E8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0"/>
            <a:ext cx="7080946" cy="685966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7A49113-0E52-41DB-954A-51C4E6B286AC}"/>
              </a:ext>
            </a:extLst>
          </p:cNvPr>
          <p:cNvSpPr/>
          <p:nvPr/>
        </p:nvSpPr>
        <p:spPr>
          <a:xfrm>
            <a:off x="4489622" y="2102709"/>
            <a:ext cx="3212756" cy="1326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9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638597-1B0B-4741-88A0-880668E8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0"/>
            <a:ext cx="7080946" cy="685966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7A49113-0E52-41DB-954A-51C4E6B286AC}"/>
              </a:ext>
            </a:extLst>
          </p:cNvPr>
          <p:cNvSpPr/>
          <p:nvPr/>
        </p:nvSpPr>
        <p:spPr>
          <a:xfrm rot="19466725">
            <a:off x="3133365" y="427015"/>
            <a:ext cx="2565508" cy="1326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4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638597-1B0B-4741-88A0-880668E8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59" y="0"/>
            <a:ext cx="7080946" cy="685966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7A49113-0E52-41DB-954A-51C4E6B286AC}"/>
              </a:ext>
            </a:extLst>
          </p:cNvPr>
          <p:cNvSpPr/>
          <p:nvPr/>
        </p:nvSpPr>
        <p:spPr>
          <a:xfrm>
            <a:off x="6096000" y="3303373"/>
            <a:ext cx="2183028" cy="11059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0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Conference Summary AXRO 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Summary</dc:title>
  <dc:creator>Vadim Burwitz</dc:creator>
  <cp:lastModifiedBy>Vadim Burwitz</cp:lastModifiedBy>
  <cp:revision>7</cp:revision>
  <dcterms:created xsi:type="dcterms:W3CDTF">2024-11-15T08:03:45Z</dcterms:created>
  <dcterms:modified xsi:type="dcterms:W3CDTF">2024-11-15T09:24:33Z</dcterms:modified>
</cp:coreProperties>
</file>